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93e54e56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93e54e56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1f7d8f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91f7d8f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91f7d8fe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91f7d8fe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91f7d8fe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91f7d8fe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91f7d8f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91f7d8f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91f7d8f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91f7d8f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91f7d8f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91f7d8f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1f7d8f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91f7d8f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1f7d8f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91f7d8f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1f7d8fe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1f7d8fe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91f7d8fe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91f7d8fe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91f7d8fe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91f7d8fe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46100"/>
            <a:ext cx="8520600" cy="17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数据结构扩展(二) -- 线段树</a:t>
            </a:r>
            <a:r>
              <a:rPr lang="en" sz="4300"/>
              <a:t>Segment Tree</a:t>
            </a:r>
            <a:endParaRPr sz="4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307. Range Sum Query - Mutable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315. Count of Smaller Numbers After Self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067700" y="4493500"/>
            <a:ext cx="17646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29726" cy="420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725" y="0"/>
            <a:ext cx="4914275" cy="226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4776100" y="2684800"/>
            <a:ext cx="2854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模板之后用bucket sort每次去做rangeQuery 找[0, nums[i] - 1]有多少个数字比自己小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58800" y="20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863550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prefixSum, 2. BinaryIndexTree 3. SegmentTree 很</a:t>
            </a:r>
            <a:r>
              <a:rPr lang="en"/>
              <a:t>类似处理rangeQuery系列的问题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一般来讲，凡是可以使用树状数组解决的问题, 使用线段树也可以解决, 但是线段树能够解决的问题树状数组未必能够解决 (例如求区间最大/小值)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什么情况下，无法使用线段树？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如果我们删除或者增加区间中的元素，那么区间的大小将发生变化，此时是无法使用线段树解决这种问题的。(如果只求count可以转化为bucket sort再做rangeSum就没有元素的增加减少了)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6200" y="68200"/>
            <a:ext cx="107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附录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225" y="0"/>
            <a:ext cx="54080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8" y="67600"/>
            <a:ext cx="90168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6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想</a:t>
            </a:r>
            <a:r>
              <a:rPr lang="en"/>
              <a:t>解决什么问题？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81200" cy="3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给定一个长度为 n 的序列，需要频繁地求其中某个区间的最值，以及更新某个区间的所有值。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最朴素的算法是遍历地查询与插入，则查询的时间复杂度 O(q×n)，q 为查询的个数。在数据量大、查询次数多的时候，效率是很低的。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另一种思路是使用一个 O(n2) 的数组，a[i][j] 表示区间 [i,j] 的最小值。这样查询操作的复杂度为 O(1)，相当于用空间换时间。但是修改某个区间的值较麻烦，空间复杂度较大。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线段树可以解决这类需要维护区间信息的问题。线段树可以在 O(logn) 的时间复杂度内实现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单点修改 （logn)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区间修改（这里需要用到lazy propogation来优化到logn, 完全不在面试范围）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区间查询（logn 区间求和，求区间最大值，求区间最小值，区间最小公倍数，区间最大公因数）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什么是线段树？</a:t>
            </a:r>
            <a:r>
              <a:rPr lang="en" sz="1800">
                <a:solidFill>
                  <a:schemeClr val="dk2"/>
                </a:solidFill>
              </a:rPr>
              <a:t>parent的value等于两个child的和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4775"/>
            <a:ext cx="413564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804375" y="1121025"/>
            <a:ext cx="4027800" cy="4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1. 叶子节点存储输入的数组元素</a:t>
            </a:r>
            <a:endParaRPr sz="1200">
              <a:solidFill>
                <a:srgbClr val="30333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896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2. 每一个内部节点表示某些叶子节点的合并(merge)。合并的方法可能会因问题而异。对于这个问题，合并指的是某个节点之下的所有叶子节点的和（求区间最大最小的时候就不是求和了，而是找最大或者最小）</a:t>
            </a:r>
            <a:endParaRPr sz="1200">
              <a:solidFill>
                <a:srgbClr val="30333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896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此处使用树的数组形式来表示线段树。对于下标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的节点，其左孩子为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2*i+1</a:t>
            </a: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，右孩子为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2*i+2</a:t>
            </a:r>
            <a:r>
              <a:rPr lang="en" sz="1200">
                <a:solidFill>
                  <a:srgbClr val="303338"/>
                </a:solidFill>
                <a:highlight>
                  <a:srgbClr val="FFFFFF"/>
                </a:highlight>
              </a:rPr>
              <a:t>，父节点为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floor( (i - 1)/2 )</a:t>
            </a:r>
            <a:endParaRPr sz="1100">
              <a:solidFill>
                <a:srgbClr val="C7254E"/>
              </a:solidFill>
              <a:highlight>
                <a:srgbClr val="F9F2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默认method为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update()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rangeSum()  rangeMax()  rangeMin()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 </a:t>
            </a:r>
            <a:r>
              <a:rPr b="1" lang="en"/>
              <a:t>rangeUpdate()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08075" y="15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如何实现线段树？普通线段树和zkw张昆伟线段树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75" y="725675"/>
            <a:ext cx="4890700" cy="29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75" y="3993979"/>
            <a:ext cx="4331675" cy="1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396400" y="885500"/>
            <a:ext cx="22326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这里提供zkw实现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因为竞赛代码很短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6475" y="1618213"/>
            <a:ext cx="3697526" cy="190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update()  --zkw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821775" y="822750"/>
            <a:ext cx="29163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直接更新对应元素，重新balance tree, 和heap的heapify非常的类似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5" y="1086534"/>
            <a:ext cx="4874401" cy="32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713" y="2278194"/>
            <a:ext cx="3990974" cy="68063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6321050" y="3325375"/>
            <a:ext cx="14883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rangeSum()  --zkw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650" y="1672725"/>
            <a:ext cx="4454350" cy="12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0" y="1058250"/>
            <a:ext cx="4622051" cy="319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8941"/>
          <a:stretch/>
        </p:blipFill>
        <p:spPr>
          <a:xfrm>
            <a:off x="0" y="0"/>
            <a:ext cx="4251826" cy="26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825" y="0"/>
            <a:ext cx="4907549" cy="308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54350" y="2797850"/>
            <a:ext cx="38340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如此简便的代码模板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适用于竞赛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不建议面试使用，面试官大概率不理解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面试建议使用普通st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5611750" y="3358725"/>
            <a:ext cx="24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zkw</a:t>
            </a:r>
            <a:r>
              <a:rPr lang="en"/>
              <a:t>线段树板子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160150" y="153000"/>
            <a:ext cx="34377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普通Segment Tree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array based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tree based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160150" y="1827525"/>
            <a:ext cx="37494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我们这里介绍一种tree based，容易给面试官解释清楚，只需要考虑node之间的关系，无需担心index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800" y="2628400"/>
            <a:ext cx="2665125" cy="24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912" y="0"/>
            <a:ext cx="43830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14350" cy="34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0" y="152400"/>
            <a:ext cx="4824849" cy="271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